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14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9464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6966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440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9905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733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954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591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0175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485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6373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983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3FE56-F4D6-40B2-8567-6A0410023D31}" type="datetimeFigureOut">
              <a:rPr lang="en-IN" smtClean="0"/>
              <a:t>17-03-2024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91822-74D2-42C2-9967-64CC25046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4408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60EE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25450"/>
            <a:ext cx="12192000" cy="6007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425170" y="0"/>
            <a:ext cx="176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Upload Activities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8059"/>
            <a:ext cx="2259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Team 64 – </a:t>
            </a:r>
            <a:r>
              <a:rPr lang="en-US" dirty="0" err="1" smtClean="0"/>
              <a:t>We_Spy_AI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456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Nandan K N</dc:creator>
  <cp:lastModifiedBy>Nandan K N</cp:lastModifiedBy>
  <cp:revision>8</cp:revision>
  <dcterms:created xsi:type="dcterms:W3CDTF">2024-03-17T17:47:40Z</dcterms:created>
  <dcterms:modified xsi:type="dcterms:W3CDTF">2024-03-17T17:58:45Z</dcterms:modified>
</cp:coreProperties>
</file>

<file path=docProps/thumbnail.jpeg>
</file>